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7010400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72" d="100"/>
          <a:sy n="72" d="100"/>
        </p:scale>
        <p:origin x="-107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mardi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11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mars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9730" y="4038600"/>
            <a:ext cx="82909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about </a:t>
            </a:r>
            <a:r>
              <a:rPr lang="en-US" sz="2800" smtClean="0">
                <a:latin typeface="Kristen ITC" pitchFamily="66" charset="0"/>
              </a:rPr>
              <a:t>someone’s family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9730" y="2819400"/>
            <a:ext cx="82909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Identify family members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11711</TotalTime>
  <Words>21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119</cp:revision>
  <cp:lastPrinted>2013-12-09T12:32:56Z</cp:lastPrinted>
  <dcterms:created xsi:type="dcterms:W3CDTF">2011-09-14T23:22:57Z</dcterms:created>
  <dcterms:modified xsi:type="dcterms:W3CDTF">2014-03-07T18:29:27Z</dcterms:modified>
</cp:coreProperties>
</file>